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78811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SOCIAL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 news society...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WHEN TO USE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TWITTER JOURNALISTICALLY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 before, during and after the event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Twitter in newsgathering to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crowdsource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ideas and people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 to promote an upcoming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the event - follow it from start to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finish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FUNDAMENTALS OF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</a:t>
            </a:r>
            <a:b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FAIR and ACCURATE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MANAGING YOUR PROFESSIONAL SOCIAL MEDIA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you’ve got a personal account, a journalist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 an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 an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manage for the publication or website you are producing - HOW DO YOU KEEP TRACK OF ALL OF IT?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management tools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Hootsuite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Tweetdeck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Storify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HANDLING YOUR PRO JOURNALIST ACCOUNT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hide the fact that you’re a journalist - transparency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anything you wouldn’t want to see on the front page of a newspaper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embarrassing things or hurtful things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argue with an audience member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tweet when you are angry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steal information or post without sourcing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just STOP in the middle of coverage - keep talking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give your audience chances to respond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34263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Creating and managing our social media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20950" y="344400"/>
            <a:ext cx="4424400" cy="4799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#Goals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Facebook page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Twitter account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Instagram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Experiment with Hootsuite and TweetDeck to decide which one works for you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Get to know Storify and decide if this is something we want for our class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media</a:t>
            </a:r>
            <a:endParaRPr lang="en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SOCIAL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 news society...</a:t>
            </a:r>
          </a:p>
        </p:txBody>
      </p:sp>
    </p:spTree>
    <p:extLst>
      <p:ext uri="{BB962C8B-B14F-4D97-AF65-F5344CB8AC3E}">
        <p14:creationId xmlns:p14="http://schemas.microsoft.com/office/powerpoint/2010/main" val="3458073470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SOCIAL MEDIA HAS CHANGED JOURNALISM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699" y="1069375"/>
            <a:ext cx="8689899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Readers </a:t>
            </a: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once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found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stories and journalists by picking up a newspaper or magazine, clicking on their TV or turning on 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radio</a:t>
            </a:r>
            <a:endParaRPr lang="en-US" sz="22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NOW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AUDIENCES FIND NEWS THROUGH SOCIAL MEDIA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SITES</a:t>
            </a:r>
            <a:endParaRPr lang="en" sz="22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Now journalists and media companies who want to engage with an audience need to be where those readers are looking for news: </a:t>
            </a: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SOCIAL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MEDIA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SITES</a:t>
            </a:r>
            <a:endParaRPr lang="en" sz="22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HAS IT CHANGED?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and information is being shared in real time across the internet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70% of Millenials followed daily news but receive it passively as part of their social media feed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sites, such as Facebook and Twitter have come to dominate the news conversation BECAUSE news can be shared and discussed in real time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Reporters can connect with sources and audiences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journalists develop a personal brand or identity in tandem with AND apart from the rest of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their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newsroom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JOURNALISTS USE SOCIAL MEDIA?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224107" y="572700"/>
            <a:ext cx="8842856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find stories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monitor developments in breaking news stories as they happen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reporting tool to find eyewitnesses, sources and images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engage readers or viewers through continuous news updates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promote content both pre- and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post-publication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develop an on-going relationship with the audience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SOCIAL MEDIA IS NOT A REPLACEMENT FOR TRADITIONAL REPORTING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2000175"/>
            <a:ext cx="8520600" cy="285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can be used to provide you with notice of real time events and access to potential sources, but, just like with traditional reporting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MUST VERIFY WHAT YOU ARE BEING TOLD!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SOCIAL MEDIA PLATFORMS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 your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 platform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base, very complicated algorithm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readers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source for the social media world, YOU should develop a strong Twitter presence (a JOURNALISTIC Twitter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presence)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SNAPCHAT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temporary posts,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VERY popular among young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INSTAGRAM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driven posts, considered a “service” for your audience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4058371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Obvious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choice for sharing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Huge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both breaking and longer form story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like, share or comment on your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video embedding allow seamless integration and fast downloads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488599" y="617200"/>
            <a:ext cx="4372933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Lack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guaranteed distribution of your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algorithm used in its news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every Facebook follower you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be notified of your posts</a:t>
            </a: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reaches people who already follow you; this limits your reach to existing followers and their followers if they choose to share you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TWITTER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86755" y="572700"/>
            <a:ext cx="4398083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go-to for breaking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Eyewitness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accounts of news events in real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Reporters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use hashtags, keywords and locations to find and follow breaking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tweets and locations, reporters can find sources and verify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promoting coverage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488600" y="617200"/>
            <a:ext cx="43437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Speed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ease can be a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140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 post limit does not allow for complex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ideas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stand out because of huge amount of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Misinformation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breaking news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TWITTER JOURNALISTICALLY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YES… IT’S DIFFERENT FROM YOUR PERSONAL TWEETS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like you are talking to a friend BUT not sloppy 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Talk like you are having a conversation - talk WITH but not AT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@ mentions to cite your sources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hashtags to make them easily searchable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THAN TWO HASHTAGS PER TWEET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photos - Tweets with pix and vid get twice as many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retweets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Bit.ly to shorten links or the URL could eat up your character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242877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686</Words>
  <Application>Microsoft Office PowerPoint</Application>
  <PresentationFormat>Slaidrāde ekrānā (16:9)</PresentationFormat>
  <Paragraphs>93</Paragraphs>
  <Slides>14</Slides>
  <Notes>14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21" baseType="lpstr">
      <vt:lpstr>Times New Roman</vt:lpstr>
      <vt:lpstr>Arial</vt:lpstr>
      <vt:lpstr>Oswald</vt:lpstr>
      <vt:lpstr>Montserrat</vt:lpstr>
      <vt:lpstr>Wingdings</vt:lpstr>
      <vt:lpstr>Playfair Display</vt:lpstr>
      <vt:lpstr>pop</vt:lpstr>
      <vt:lpstr> SOCIAL MEDIA </vt:lpstr>
      <vt:lpstr>SOCIAL MEDIA HAS CHANGED JOURNALISM</vt:lpstr>
      <vt:lpstr>HOW HAS IT CHANGED?</vt:lpstr>
      <vt:lpstr>HOW DO JOURNALISTS USE SOCIAL MEDIA? </vt:lpstr>
      <vt:lpstr>SOCIAL MEDIA IS NOT A REPLACEMENT FOR TRADITIONAL REPORTING </vt:lpstr>
      <vt:lpstr>SOCIAL MEDIA PLATFORMS </vt:lpstr>
      <vt:lpstr>FACEBOOK </vt:lpstr>
      <vt:lpstr>TWITTER </vt:lpstr>
      <vt:lpstr>USING TWITTER JOURNALISTICALLY </vt:lpstr>
      <vt:lpstr>WHEN TO USE TWITTER JOURNALISTICALLY </vt:lpstr>
      <vt:lpstr>MANAGING YOUR PROFESSIONAL SOCIAL MEDIA </vt:lpstr>
      <vt:lpstr>HANDLING YOUR PRO JOURNALIST ACCOUNT </vt:lpstr>
      <vt:lpstr>ACTIVITY Creating and managing our social media</vt:lpstr>
      <vt:lpstr> SOCIAL MEDIA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Velga</dc:creator>
  <cp:lastModifiedBy>Velga</cp:lastModifiedBy>
  <cp:revision>5</cp:revision>
  <dcterms:modified xsi:type="dcterms:W3CDTF">2023-04-05T18:47:55Z</dcterms:modified>
</cp:coreProperties>
</file>